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103" d="100"/>
          <a:sy n="103" d="100"/>
        </p:scale>
        <p:origin x="126"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05/16/2024</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05/16/2024</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375AC9A-3481-9E4C-B73B-2DBA9A9C955C}"/>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06795395-C19A-D946-9D93-FA3B45BB03D3}"/>
              </a:ext>
            </a:extLst>
          </p:cNvPr>
          <p:cNvSpPr>
            <a:spLocks noGrp="1"/>
          </p:cNvSpPr>
          <p:nvPr>
            <p:ph type="title"/>
          </p:nvPr>
        </p:nvSpPr>
        <p:spPr>
          <a:xfrm>
            <a:off x="946688" y="1573993"/>
            <a:ext cx="10515600" cy="4826807"/>
          </a:xfrm>
        </p:spPr>
        <p:txBody>
          <a:bodyPr>
            <a:normAutofit/>
          </a:bodyPr>
          <a:lstStyle/>
          <a:p>
            <a:pPr>
              <a:lnSpc>
                <a:spcPct val="150000"/>
              </a:lnSpc>
            </a:pP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br>
              <a:rPr lang="en-GB" sz="1800" dirty="0">
                <a:latin typeface="Open Sans" panose="020B0606030504020204" pitchFamily="34" charset="0"/>
                <a:ea typeface="Open Sans" panose="020B0606030504020204" pitchFamily="34" charset="0"/>
                <a:cs typeface="Open Sans" panose="020B0606030504020204" pitchFamily="34" charset="0"/>
              </a:rPr>
            </a:br>
            <a:br>
              <a:rPr lang="en-GB" sz="1800" dirty="0">
                <a:latin typeface="Open Sans" panose="020B0606030504020204" pitchFamily="34" charset="0"/>
                <a:ea typeface="Open Sans" panose="020B0606030504020204" pitchFamily="34" charset="0"/>
                <a:cs typeface="Open Sans" panose="020B0606030504020204" pitchFamily="34" charset="0"/>
              </a:rPr>
            </a:br>
            <a:r>
              <a:rPr lang="en-GB" sz="1800" dirty="0">
                <a:latin typeface="Open Sans" panose="020B0606030504020204" pitchFamily="34" charset="0"/>
                <a:ea typeface="Open Sans" panose="020B0606030504020204" pitchFamily="34" charset="0"/>
                <a:cs typeface="Open Sans" panose="020B0606030504020204" pitchFamily="34" charset="0"/>
              </a:rPr>
              <a:t>Lorem ipsum </a:t>
            </a:r>
            <a:r>
              <a:rPr lang="en-GB" sz="1800" dirty="0" err="1">
                <a:latin typeface="Open Sans" panose="020B0606030504020204" pitchFamily="34" charset="0"/>
                <a:ea typeface="Open Sans" panose="020B0606030504020204" pitchFamily="34" charset="0"/>
                <a:cs typeface="Open Sans" panose="020B0606030504020204" pitchFamily="34" charset="0"/>
              </a:rPr>
              <a:t>dolor</a:t>
            </a:r>
            <a:r>
              <a:rPr lang="en-GB" sz="1800" dirty="0">
                <a:latin typeface="Open Sans" panose="020B0606030504020204" pitchFamily="34" charset="0"/>
                <a:ea typeface="Open Sans" panose="020B0606030504020204" pitchFamily="34" charset="0"/>
                <a:cs typeface="Open Sans" panose="020B0606030504020204" pitchFamily="34" charset="0"/>
              </a:rPr>
              <a:t> sit </a:t>
            </a:r>
            <a:r>
              <a:rPr lang="en-GB" sz="1800" dirty="0" err="1">
                <a:latin typeface="Open Sans" panose="020B0606030504020204" pitchFamily="34" charset="0"/>
                <a:ea typeface="Open Sans" panose="020B0606030504020204" pitchFamily="34" charset="0"/>
                <a:cs typeface="Open Sans" panose="020B0606030504020204" pitchFamily="34" charset="0"/>
              </a:rPr>
              <a:t>amet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consectetur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adipiscing</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elit</a:t>
            </a:r>
            <a:r>
              <a:rPr lang="en-GB" sz="1800" dirty="0">
                <a:latin typeface="Open Sans" panose="020B0606030504020204" pitchFamily="34" charset="0"/>
                <a:ea typeface="Open Sans" panose="020B0606030504020204" pitchFamily="34" charset="0"/>
                <a:cs typeface="Open Sans" panose="020B0606030504020204" pitchFamily="34" charset="0"/>
              </a:rPr>
              <a:t>. Aenean convallis </a:t>
            </a:r>
            <a:r>
              <a:rPr lang="en-GB" sz="1800" dirty="0" err="1">
                <a:latin typeface="Open Sans" panose="020B0606030504020204" pitchFamily="34" charset="0"/>
                <a:ea typeface="Open Sans" panose="020B0606030504020204" pitchFamily="34" charset="0"/>
                <a:cs typeface="Open Sans" panose="020B0606030504020204" pitchFamily="34" charset="0"/>
              </a:rPr>
              <a:t>tellus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ornare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orci</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interdum</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sed</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volutpat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sem</a:t>
            </a:r>
            <a:r>
              <a:rPr lang="en-GB" sz="1800" dirty="0">
                <a:latin typeface="Open Sans" panose="020B0606030504020204" pitchFamily="34" charset="0"/>
                <a:ea typeface="Open Sans" panose="020B0606030504020204" pitchFamily="34" charset="0"/>
                <a:cs typeface="Open Sans" panose="020B0606030504020204" pitchFamily="34" charset="0"/>
              </a:rPr>
              <a:t> lacinia. </a:t>
            </a:r>
            <a:r>
              <a:rPr lang="en-GB" sz="1800" dirty="0" err="1">
                <a:latin typeface="Open Sans" panose="020B0606030504020204" pitchFamily="34" charset="0"/>
                <a:ea typeface="Open Sans" panose="020B0606030504020204" pitchFamily="34" charset="0"/>
                <a:cs typeface="Open Sans" panose="020B0606030504020204" pitchFamily="34" charset="0"/>
              </a:rPr>
              <a:t>Praesent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facilisis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justo</a:t>
            </a:r>
            <a:r>
              <a:rPr lang="en-GB" sz="1800" dirty="0">
                <a:latin typeface="Open Sans" panose="020B0606030504020204" pitchFamily="34" charset="0"/>
                <a:ea typeface="Open Sans" panose="020B0606030504020204" pitchFamily="34" charset="0"/>
                <a:cs typeface="Open Sans" panose="020B0606030504020204" pitchFamily="34" charset="0"/>
              </a:rPr>
              <a:t> ante, in </a:t>
            </a:r>
            <a:r>
              <a:rPr lang="en-GB" sz="1800" dirty="0" err="1">
                <a:latin typeface="Open Sans" panose="020B0606030504020204" pitchFamily="34" charset="0"/>
                <a:ea typeface="Open Sans" panose="020B0606030504020204" pitchFamily="34" charset="0"/>
                <a:cs typeface="Open Sans" panose="020B0606030504020204" pitchFamily="34" charset="0"/>
              </a:rPr>
              <a:t>ultricies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tortor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varius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laoreet</a:t>
            </a:r>
            <a:r>
              <a:rPr lang="en-GB" sz="1800" dirty="0">
                <a:latin typeface="Open Sans" panose="020B0606030504020204" pitchFamily="34" charset="0"/>
                <a:ea typeface="Open Sans" panose="020B0606030504020204" pitchFamily="34" charset="0"/>
                <a:cs typeface="Open Sans" panose="020B0606030504020204" pitchFamily="34" charset="0"/>
              </a:rPr>
              <a:t>. Donec cursus </a:t>
            </a:r>
            <a:r>
              <a:rPr lang="en-GB" sz="1800" dirty="0" err="1">
                <a:latin typeface="Open Sans" panose="020B0606030504020204" pitchFamily="34" charset="0"/>
                <a:ea typeface="Open Sans" panose="020B0606030504020204" pitchFamily="34" charset="0"/>
                <a:cs typeface="Open Sans" panose="020B0606030504020204" pitchFamily="34" charset="0"/>
              </a:rPr>
              <a:t>risus</a:t>
            </a:r>
            <a:r>
              <a:rPr lang="en-GB" sz="1800" dirty="0">
                <a:latin typeface="Open Sans" panose="020B0606030504020204" pitchFamily="34" charset="0"/>
                <a:ea typeface="Open Sans" panose="020B0606030504020204" pitchFamily="34" charset="0"/>
                <a:cs typeface="Open Sans" panose="020B0606030504020204" pitchFamily="34" charset="0"/>
              </a:rPr>
              <a:t> libero, ac </a:t>
            </a:r>
            <a:r>
              <a:rPr lang="en-GB" sz="1800" dirty="0" err="1">
                <a:latin typeface="Open Sans" panose="020B0606030504020204" pitchFamily="34" charset="0"/>
                <a:ea typeface="Open Sans" panose="020B0606030504020204" pitchFamily="34" charset="0"/>
                <a:cs typeface="Open Sans" panose="020B0606030504020204" pitchFamily="34" charset="0"/>
              </a:rPr>
              <a:t>imperdiet</a:t>
            </a:r>
            <a:r>
              <a:rPr lang="en-GB" sz="1800" dirty="0">
                <a:latin typeface="Open Sans" panose="020B0606030504020204" pitchFamily="34" charset="0"/>
                <a:ea typeface="Open Sans" panose="020B0606030504020204" pitchFamily="34" charset="0"/>
                <a:cs typeface="Open Sans" panose="020B0606030504020204" pitchFamily="34" charset="0"/>
              </a:rPr>
              <a:t> ligula </a:t>
            </a:r>
            <a:r>
              <a:rPr lang="en-GB" sz="1800" dirty="0" err="1">
                <a:latin typeface="Open Sans" panose="020B0606030504020204" pitchFamily="34" charset="0"/>
                <a:ea typeface="Open Sans" panose="020B0606030504020204" pitchFamily="34" charset="0"/>
                <a:cs typeface="Open Sans" panose="020B0606030504020204" pitchFamily="34" charset="0"/>
              </a:rPr>
              <a:t>tincidunt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Pellentesque</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lectus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ullamcorper</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aliquet</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quis</a:t>
            </a:r>
            <a:r>
              <a:rPr lang="en-GB" sz="1800" dirty="0">
                <a:latin typeface="Open Sans" panose="020B0606030504020204" pitchFamily="34" charset="0"/>
                <a:ea typeface="Open Sans" panose="020B0606030504020204" pitchFamily="34" charset="0"/>
                <a:cs typeface="Open Sans" panose="020B0606030504020204" pitchFamily="34" charset="0"/>
              </a:rPr>
              <a:t>, </a:t>
            </a:r>
            <a:r>
              <a:rPr lang="en-GB" sz="1800" dirty="0" err="1">
                <a:latin typeface="Open Sans" panose="020B0606030504020204" pitchFamily="34" charset="0"/>
                <a:ea typeface="Open Sans" panose="020B0606030504020204" pitchFamily="34" charset="0"/>
                <a:cs typeface="Open Sans" panose="020B0606030504020204" pitchFamily="34" charset="0"/>
              </a:rPr>
              <a:t>tristique</a:t>
            </a:r>
            <a:r>
              <a:rPr lang="en-GB" sz="1800" dirty="0">
                <a:latin typeface="Open Sans" panose="020B0606030504020204" pitchFamily="34" charset="0"/>
                <a:ea typeface="Open Sans" panose="020B0606030504020204" pitchFamily="34" charset="0"/>
                <a:cs typeface="Open Sans" panose="020B0606030504020204" pitchFamily="34" charset="0"/>
              </a:rPr>
              <a:t> in </a:t>
            </a:r>
            <a:r>
              <a:rPr lang="en-GB" sz="1800" dirty="0" err="1">
                <a:latin typeface="Open Sans" panose="020B0606030504020204" pitchFamily="34" charset="0"/>
                <a:ea typeface="Open Sans" panose="020B0606030504020204" pitchFamily="34" charset="0"/>
                <a:cs typeface="Open Sans" panose="020B0606030504020204" pitchFamily="34" charset="0"/>
              </a:rPr>
              <a:t>leo</a:t>
            </a:r>
            <a:r>
              <a:rPr lang="en-GB" sz="1800" dirty="0">
                <a:latin typeface="Open Sans" panose="020B0606030504020204" pitchFamily="34" charset="0"/>
                <a:ea typeface="Open Sans" panose="020B0606030504020204" pitchFamily="34" charset="0"/>
                <a:cs typeface="Open Sans" panose="020B0606030504020204" pitchFamily="34" charset="0"/>
              </a:rPr>
              <a:t>. </a:t>
            </a:r>
            <a:endParaRPr lang="en-EE"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063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61</TotalTime>
  <Words>116</Words>
  <Application>Microsoft Office PowerPoint</Application>
  <PresentationFormat>Widescreen</PresentationFormat>
  <Paragraphs>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19</cp:revision>
  <dcterms:created xsi:type="dcterms:W3CDTF">2021-04-28T21:16:15Z</dcterms:created>
  <dcterms:modified xsi:type="dcterms:W3CDTF">2024-05-15T22:07:29Z</dcterms:modified>
</cp:coreProperties>
</file>